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62" r:id="rId2"/>
    <p:sldId id="256" r:id="rId3"/>
    <p:sldId id="257" r:id="rId4"/>
    <p:sldId id="258" r:id="rId5"/>
    <p:sldId id="261" r:id="rId6"/>
    <p:sldId id="259" r:id="rId7"/>
    <p:sldId id="260" r:id="rId8"/>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2" y="7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95C2577E-C7F3-4ED3-A092-CEFD8AA00572}" type="datetimeFigureOut">
              <a:rPr lang="fr-FR" smtClean="0"/>
              <a:t>11/05/2025</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3E7D6417-440D-479C-AF1D-E44ED3CB5645}" type="slidenum">
              <a:rPr lang="fr-FR" smtClean="0"/>
              <a:t>‹N°›</a:t>
            </a:fld>
            <a:endParaRPr lang="fr-FR"/>
          </a:p>
        </p:txBody>
      </p:sp>
    </p:spTree>
    <p:extLst>
      <p:ext uri="{BB962C8B-B14F-4D97-AF65-F5344CB8AC3E}">
        <p14:creationId xmlns:p14="http://schemas.microsoft.com/office/powerpoint/2010/main" val="932833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327938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16434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245548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41981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193326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7B4D02-694D-4075-9984-B04991DA7BE8}" type="datetimeFigureOut">
              <a:rPr lang="fr-FR" smtClean="0"/>
              <a:t>11/05/2025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132137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97B4D02-694D-4075-9984-B04991DA7BE8}" type="datetimeFigureOut">
              <a:rPr lang="fr-FR" smtClean="0"/>
              <a:t>11/05/2025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70283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97B4D02-694D-4075-9984-B04991DA7BE8}" type="datetimeFigureOut">
              <a:rPr lang="fr-FR" smtClean="0"/>
              <a:t>11/05/2025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31843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7B4D02-694D-4075-9984-B04991DA7BE8}" type="datetimeFigureOut">
              <a:rPr lang="fr-FR" smtClean="0"/>
              <a:t>11/05/2025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262687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7B4D02-694D-4075-9984-B04991DA7BE8}" type="datetimeFigureOut">
              <a:rPr lang="fr-FR" smtClean="0"/>
              <a:t>11/05/2025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416051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7B4D02-694D-4075-9984-B04991DA7BE8}" type="datetimeFigureOut">
              <a:rPr lang="fr-FR" smtClean="0"/>
              <a:t>11/05/2025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75861F-63FF-4912-82D2-92F649F4C507}" type="slidenum">
              <a:rPr lang="fr-FR" smtClean="0"/>
              <a:t>‹N°›</a:t>
            </a:fld>
            <a:endParaRPr lang="fr-FR"/>
          </a:p>
        </p:txBody>
      </p:sp>
    </p:spTree>
    <p:extLst>
      <p:ext uri="{BB962C8B-B14F-4D97-AF65-F5344CB8AC3E}">
        <p14:creationId xmlns:p14="http://schemas.microsoft.com/office/powerpoint/2010/main" val="4126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B4D02-694D-4075-9984-B04991DA7BE8}" type="datetimeFigureOut">
              <a:rPr lang="fr-FR" smtClean="0"/>
              <a:t>11/05/2025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5861F-63FF-4912-82D2-92F649F4C507}" type="slidenum">
              <a:rPr lang="fr-FR" smtClean="0"/>
              <a:t>‹N°›</a:t>
            </a:fld>
            <a:endParaRPr lang="fr-FR"/>
          </a:p>
        </p:txBody>
      </p:sp>
    </p:spTree>
    <p:extLst>
      <p:ext uri="{BB962C8B-B14F-4D97-AF65-F5344CB8AC3E}">
        <p14:creationId xmlns:p14="http://schemas.microsoft.com/office/powerpoint/2010/main" val="332203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844824"/>
            <a:ext cx="8928992" cy="523220"/>
          </a:xfrm>
          <a:prstGeom prst="rect">
            <a:avLst/>
          </a:prstGeom>
          <a:noFill/>
        </p:spPr>
        <p:txBody>
          <a:bodyPr wrap="square" rtlCol="0">
            <a:spAutoFit/>
          </a:bodyPr>
          <a:lstStyle/>
          <a:p>
            <a:pPr algn="ctr"/>
            <a:r>
              <a:rPr lang="fr-FR" sz="2800" b="1" dirty="0"/>
              <a:t>La création d’un album photo avec PowerPoint </a:t>
            </a:r>
          </a:p>
        </p:txBody>
      </p:sp>
      <p:sp>
        <p:nvSpPr>
          <p:cNvPr id="6" name="ZoneTexte 5"/>
          <p:cNvSpPr txBox="1"/>
          <p:nvPr/>
        </p:nvSpPr>
        <p:spPr>
          <a:xfrm>
            <a:off x="611561" y="3284984"/>
            <a:ext cx="8352928" cy="2585323"/>
          </a:xfrm>
          <a:prstGeom prst="rect">
            <a:avLst/>
          </a:prstGeom>
          <a:noFill/>
        </p:spPr>
        <p:txBody>
          <a:bodyPr wrap="square" rtlCol="0">
            <a:spAutoFit/>
          </a:bodyPr>
          <a:lstStyle/>
          <a:p>
            <a:r>
              <a:rPr lang="fr-FR" dirty="0"/>
              <a:t>Un album photo constitue un « objet intermédiaire » qui facilite la capitalisation et le partage des connaissances acquises lors des études préalables, puis lors de la mise en œuvre du projet.</a:t>
            </a:r>
          </a:p>
          <a:p>
            <a:r>
              <a:rPr lang="fr-FR" dirty="0"/>
              <a:t>Cet outil facilite le développement d’une culture de terrain valorisant les retours d’expérience des praticiens.</a:t>
            </a:r>
          </a:p>
          <a:p>
            <a:r>
              <a:rPr lang="fr-FR" dirty="0"/>
              <a:t>Un tel album est aussi un élément important d’un suivi d’ouvrages sélectionnés pour construire ou améliorer un référentiel technique.</a:t>
            </a:r>
          </a:p>
          <a:p>
            <a:endParaRPr lang="fr-FR" dirty="0"/>
          </a:p>
          <a:p>
            <a:endParaRPr lang="fr-FR" dirty="0"/>
          </a:p>
        </p:txBody>
      </p:sp>
    </p:spTree>
    <p:extLst>
      <p:ext uri="{BB962C8B-B14F-4D97-AF65-F5344CB8AC3E}">
        <p14:creationId xmlns:p14="http://schemas.microsoft.com/office/powerpoint/2010/main" val="38667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ésentation2 - Microsoft PowerPoint utilisation non commerciale"/>
          <p:cNvPicPr>
            <a:picLocks noChangeAspect="1"/>
          </p:cNvPicPr>
          <p:nvPr/>
        </p:nvPicPr>
        <p:blipFill rotWithShape="1">
          <a:blip r:embed="rId2">
            <a:extLst>
              <a:ext uri="{28A0092B-C50C-407E-A947-70E740481C1C}">
                <a14:useLocalDpi xmlns:a14="http://schemas.microsoft.com/office/drawing/2010/main" val="0"/>
              </a:ext>
            </a:extLst>
          </a:blip>
          <a:srcRect l="-1" r="2286" b="73128"/>
          <a:stretch/>
        </p:blipFill>
        <p:spPr>
          <a:xfrm>
            <a:off x="611560" y="1916832"/>
            <a:ext cx="5832560" cy="1842868"/>
          </a:xfrm>
          <a:prstGeom prst="rect">
            <a:avLst/>
          </a:prstGeom>
        </p:spPr>
      </p:pic>
      <p:sp>
        <p:nvSpPr>
          <p:cNvPr id="5" name="ZoneTexte 4"/>
          <p:cNvSpPr txBox="1"/>
          <p:nvPr/>
        </p:nvSpPr>
        <p:spPr>
          <a:xfrm>
            <a:off x="426052" y="3933056"/>
            <a:ext cx="7710444" cy="646331"/>
          </a:xfrm>
          <a:prstGeom prst="rect">
            <a:avLst/>
          </a:prstGeom>
          <a:noFill/>
        </p:spPr>
        <p:txBody>
          <a:bodyPr wrap="none" rtlCol="0">
            <a:spAutoFit/>
          </a:bodyPr>
          <a:lstStyle/>
          <a:p>
            <a:r>
              <a:rPr lang="fr-FR" dirty="0"/>
              <a:t>Cliquer sur le Menu Insertion, puis Album photo.</a:t>
            </a:r>
          </a:p>
          <a:p>
            <a:r>
              <a:rPr lang="fr-FR" dirty="0"/>
              <a:t>Dans  le menu déroulant qui s’ouvre alors, cliquer sur « Nouvel album photo … »</a:t>
            </a:r>
          </a:p>
        </p:txBody>
      </p:sp>
      <p:sp>
        <p:nvSpPr>
          <p:cNvPr id="6" name="ZoneTexte 5"/>
          <p:cNvSpPr txBox="1"/>
          <p:nvPr/>
        </p:nvSpPr>
        <p:spPr>
          <a:xfrm>
            <a:off x="251520" y="4797152"/>
            <a:ext cx="8784976" cy="1754326"/>
          </a:xfrm>
          <a:prstGeom prst="rect">
            <a:avLst/>
          </a:prstGeom>
          <a:noFill/>
        </p:spPr>
        <p:txBody>
          <a:bodyPr wrap="square" rtlCol="0">
            <a:spAutoFit/>
          </a:bodyPr>
          <a:lstStyle/>
          <a:p>
            <a:r>
              <a:rPr lang="fr-FR" dirty="0"/>
              <a:t>Dans la fenêtre qui s’ouvre, cliquer sur « Insertion d’une image à partir de … fichier/disque.</a:t>
            </a:r>
          </a:p>
          <a:p>
            <a:r>
              <a:rPr lang="fr-FR" dirty="0"/>
              <a:t>Choisir alors le dossier qui contient les images, sélectionner les images retenues dans ce dossier (par exemple avec Ctrl + A).</a:t>
            </a:r>
          </a:p>
          <a:p>
            <a:r>
              <a:rPr lang="fr-FR" dirty="0"/>
              <a:t>Cliquer sur « Insérer » puis, cliquer sur « créer » quand cette instruction n’est plus en grisé.</a:t>
            </a:r>
          </a:p>
          <a:p>
            <a:r>
              <a:rPr lang="fr-FR" dirty="0"/>
              <a:t>Attendre que PowerPoint crée l’album (c’est plus ou moins long, selon le nombre d’images et leur poids). </a:t>
            </a:r>
          </a:p>
        </p:txBody>
      </p:sp>
      <p:sp>
        <p:nvSpPr>
          <p:cNvPr id="7" name="ZoneTexte 6"/>
          <p:cNvSpPr txBox="1"/>
          <p:nvPr/>
        </p:nvSpPr>
        <p:spPr>
          <a:xfrm>
            <a:off x="689586" y="254010"/>
            <a:ext cx="7532062" cy="461665"/>
          </a:xfrm>
          <a:prstGeom prst="rect">
            <a:avLst/>
          </a:prstGeom>
          <a:noFill/>
        </p:spPr>
        <p:txBody>
          <a:bodyPr wrap="none" rtlCol="0">
            <a:spAutoFit/>
          </a:bodyPr>
          <a:lstStyle/>
          <a:p>
            <a:r>
              <a:rPr lang="fr-FR" sz="2400" b="1" dirty="0"/>
              <a:t>Création d’un album photo avec PowerPoint (Office 2010)</a:t>
            </a:r>
          </a:p>
        </p:txBody>
      </p:sp>
      <p:sp>
        <p:nvSpPr>
          <p:cNvPr id="8" name="ZoneTexte 7"/>
          <p:cNvSpPr txBox="1"/>
          <p:nvPr/>
        </p:nvSpPr>
        <p:spPr>
          <a:xfrm>
            <a:off x="107505" y="827420"/>
            <a:ext cx="8928991" cy="646331"/>
          </a:xfrm>
          <a:prstGeom prst="rect">
            <a:avLst/>
          </a:prstGeom>
          <a:noFill/>
        </p:spPr>
        <p:txBody>
          <a:bodyPr wrap="square" rtlCol="0">
            <a:spAutoFit/>
          </a:bodyPr>
          <a:lstStyle/>
          <a:p>
            <a:r>
              <a:rPr lang="fr-FR" dirty="0"/>
              <a:t>Mettre les photos retenues pour être insérées (ou leur copie) dans un dossier.</a:t>
            </a:r>
          </a:p>
          <a:p>
            <a:r>
              <a:rPr lang="fr-FR" dirty="0"/>
              <a:t>Ouvrir PowerPoint 2010 (mais le processus est similaire avec les versions antérieures d’Office)</a:t>
            </a:r>
          </a:p>
        </p:txBody>
      </p:sp>
      <p:cxnSp>
        <p:nvCxnSpPr>
          <p:cNvPr id="11" name="Connecteur droit avec flèche 10"/>
          <p:cNvCxnSpPr/>
          <p:nvPr/>
        </p:nvCxnSpPr>
        <p:spPr>
          <a:xfrm flipH="1" flipV="1">
            <a:off x="1907704" y="2492896"/>
            <a:ext cx="288032" cy="1440160"/>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Ellipse 12"/>
          <p:cNvSpPr/>
          <p:nvPr/>
        </p:nvSpPr>
        <p:spPr>
          <a:xfrm>
            <a:off x="1331640" y="2060848"/>
            <a:ext cx="108012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352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ésentation3 - Microsoft PowerPoint utilisation non commerci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0"/>
            <a:ext cx="5832560" cy="6858000"/>
          </a:xfrm>
          <a:prstGeom prst="rect">
            <a:avLst/>
          </a:prstGeom>
        </p:spPr>
      </p:pic>
      <p:sp>
        <p:nvSpPr>
          <p:cNvPr id="5" name="ZoneTexte 4"/>
          <p:cNvSpPr txBox="1"/>
          <p:nvPr/>
        </p:nvSpPr>
        <p:spPr>
          <a:xfrm>
            <a:off x="6084168" y="404664"/>
            <a:ext cx="2952328" cy="1200329"/>
          </a:xfrm>
          <a:prstGeom prst="rect">
            <a:avLst/>
          </a:prstGeom>
          <a:noFill/>
        </p:spPr>
        <p:txBody>
          <a:bodyPr wrap="square" rtlCol="0">
            <a:spAutoFit/>
          </a:bodyPr>
          <a:lstStyle/>
          <a:p>
            <a:r>
              <a:rPr lang="fr-FR" sz="2400" b="1" dirty="0"/>
              <a:t>Allègement des photos selon l’usage prévu</a:t>
            </a:r>
          </a:p>
        </p:txBody>
      </p:sp>
      <p:sp>
        <p:nvSpPr>
          <p:cNvPr id="6" name="ZoneTexte 5"/>
          <p:cNvSpPr txBox="1"/>
          <p:nvPr/>
        </p:nvSpPr>
        <p:spPr>
          <a:xfrm>
            <a:off x="5840443" y="1640093"/>
            <a:ext cx="2952328" cy="3139321"/>
          </a:xfrm>
          <a:prstGeom prst="rect">
            <a:avLst/>
          </a:prstGeom>
          <a:noFill/>
        </p:spPr>
        <p:txBody>
          <a:bodyPr wrap="square" rtlCol="0">
            <a:spAutoFit/>
          </a:bodyPr>
          <a:lstStyle/>
          <a:p>
            <a:r>
              <a:rPr lang="fr-FR" dirty="0"/>
              <a:t>Une fois l’album créé, une fenêtre s’ouvre avec celui-ci en mode d’affichage « Normal »</a:t>
            </a:r>
          </a:p>
          <a:p>
            <a:endParaRPr lang="fr-FR" dirty="0"/>
          </a:p>
          <a:p>
            <a:r>
              <a:rPr lang="fr-FR" dirty="0"/>
              <a:t>Pour alléger les photos, cliquer sur l’une des diapositives contenant une photo.</a:t>
            </a:r>
          </a:p>
          <a:p>
            <a:r>
              <a:rPr lang="fr-FR" dirty="0"/>
              <a:t>Faire ensuite un double-clic sur cette photo.</a:t>
            </a:r>
          </a:p>
        </p:txBody>
      </p:sp>
    </p:spTree>
    <p:extLst>
      <p:ext uri="{BB962C8B-B14F-4D97-AF65-F5344CB8AC3E}">
        <p14:creationId xmlns:p14="http://schemas.microsoft.com/office/powerpoint/2010/main" val="221371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ésentation3 - Microsoft PowerPoint utilisation non commerci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9" y="0"/>
            <a:ext cx="5832560" cy="6858000"/>
          </a:xfrm>
          <a:prstGeom prst="rect">
            <a:avLst/>
          </a:prstGeom>
        </p:spPr>
      </p:pic>
      <p:sp>
        <p:nvSpPr>
          <p:cNvPr id="3" name="ZoneTexte 2"/>
          <p:cNvSpPr txBox="1"/>
          <p:nvPr/>
        </p:nvSpPr>
        <p:spPr>
          <a:xfrm>
            <a:off x="5812061" y="476672"/>
            <a:ext cx="3224435" cy="6186309"/>
          </a:xfrm>
          <a:prstGeom prst="rect">
            <a:avLst/>
          </a:prstGeom>
          <a:noFill/>
        </p:spPr>
        <p:txBody>
          <a:bodyPr wrap="square" rtlCol="0">
            <a:spAutoFit/>
          </a:bodyPr>
          <a:lstStyle/>
          <a:p>
            <a:r>
              <a:rPr lang="fr-FR" dirty="0"/>
              <a:t>Le menu qui apparaît en haut de l’écran après ce double-clic permet différentes actions sur la photo (corrections, effets artistiques, recadrage avec l’outil rogner, etc.).</a:t>
            </a:r>
          </a:p>
          <a:p>
            <a:endParaRPr lang="fr-FR" dirty="0"/>
          </a:p>
          <a:p>
            <a:r>
              <a:rPr lang="fr-FR" dirty="0"/>
              <a:t>Cliquer sur l’outil du haut « compresser les images ».</a:t>
            </a:r>
          </a:p>
          <a:p>
            <a:r>
              <a:rPr lang="fr-FR" dirty="0"/>
              <a:t>Dans la fenêtre qui s’ouvre, sous « Options de compression », ne pas cocher la case « Appliquer à l’image sélectionnée seulement » ; la compression retenue sera alors appliquée à toutes les images du diaporama.</a:t>
            </a:r>
          </a:p>
          <a:p>
            <a:r>
              <a:rPr lang="fr-FR" dirty="0"/>
              <a:t>Sous « Sortie cible », choisir par exemple « message électronique (96 ppm), si l’objectif est de minimiser le poids du diaporama.</a:t>
            </a:r>
          </a:p>
          <a:p>
            <a:endParaRPr lang="fr-FR" dirty="0"/>
          </a:p>
        </p:txBody>
      </p:sp>
      <p:cxnSp>
        <p:nvCxnSpPr>
          <p:cNvPr id="4" name="Connecteur droit avec flèche 3"/>
          <p:cNvCxnSpPr/>
          <p:nvPr/>
        </p:nvCxnSpPr>
        <p:spPr>
          <a:xfrm flipH="1" flipV="1">
            <a:off x="1475656" y="476672"/>
            <a:ext cx="4336406" cy="2088232"/>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Ellipse 6"/>
          <p:cNvSpPr/>
          <p:nvPr/>
        </p:nvSpPr>
        <p:spPr>
          <a:xfrm>
            <a:off x="755576" y="188640"/>
            <a:ext cx="108012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604448" y="2996952"/>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29680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ésentation3 - Microsoft PowerPoint utilisation non commerci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 y="0"/>
            <a:ext cx="5832560" cy="6858000"/>
          </a:xfrm>
          <a:prstGeom prst="rect">
            <a:avLst/>
          </a:prstGeom>
        </p:spPr>
      </p:pic>
      <p:sp>
        <p:nvSpPr>
          <p:cNvPr id="5" name="ZoneTexte 4"/>
          <p:cNvSpPr txBox="1"/>
          <p:nvPr/>
        </p:nvSpPr>
        <p:spPr>
          <a:xfrm>
            <a:off x="6012160" y="620688"/>
            <a:ext cx="2880321" cy="3416320"/>
          </a:xfrm>
          <a:prstGeom prst="rect">
            <a:avLst/>
          </a:prstGeom>
          <a:noFill/>
        </p:spPr>
        <p:txBody>
          <a:bodyPr wrap="square" rtlCol="0">
            <a:spAutoFit/>
          </a:bodyPr>
          <a:lstStyle/>
          <a:p>
            <a:r>
              <a:rPr lang="fr-FR" dirty="0"/>
              <a:t>Le menu « Affichage » puis « Trieuse de diapositives permet de modifier l’ordre des diapositives en les déplaçant avec la souris ou en sélectionnant une diapositive (ou un ensemble de diapositives), puis en la coupant (Ctrl + X) pour ensuite la coller à l’emplacement retenu (Ctrl + V). </a:t>
            </a:r>
          </a:p>
        </p:txBody>
      </p:sp>
    </p:spTree>
    <p:extLst>
      <p:ext uri="{BB962C8B-B14F-4D97-AF65-F5344CB8AC3E}">
        <p14:creationId xmlns:p14="http://schemas.microsoft.com/office/powerpoint/2010/main" val="52313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364" y="117693"/>
            <a:ext cx="9018131" cy="6740307"/>
          </a:xfrm>
          <a:prstGeom prst="rect">
            <a:avLst/>
          </a:prstGeom>
          <a:noFill/>
        </p:spPr>
        <p:txBody>
          <a:bodyPr wrap="square" rtlCol="0">
            <a:spAutoFit/>
          </a:bodyPr>
          <a:lstStyle/>
          <a:p>
            <a:r>
              <a:rPr lang="fr-FR" dirty="0"/>
              <a:t>Continuer alors le travail sur le diaporama.</a:t>
            </a:r>
          </a:p>
          <a:p>
            <a:r>
              <a:rPr lang="fr-FR" dirty="0"/>
              <a:t>Un simple clic sur une image permet de la sélectionner pour ensuite en modifier la taille ou la déplacer. Un double-clic permet d’accéder à divers outils pour retravailler la photo ou pour la compresser.</a:t>
            </a:r>
          </a:p>
          <a:p>
            <a:endParaRPr lang="fr-FR" dirty="0"/>
          </a:p>
          <a:p>
            <a:r>
              <a:rPr lang="fr-FR" dirty="0"/>
              <a:t>Plusieurs photos peuvent être regroupées sur une même diapositive (sélectionner la photo à déplacer, après l’avoir mis aux bonnes dimensions, puis clic droit et « couper » (ou Ctrl + X). Choisir la diapositive de destination, puis clic droit et « coller » (ou Ctrl + V).</a:t>
            </a:r>
          </a:p>
          <a:p>
            <a:r>
              <a:rPr lang="fr-FR" dirty="0"/>
              <a:t>Déplacer et modifier si besoin les photos placées sur une même diapositive.</a:t>
            </a:r>
          </a:p>
          <a:p>
            <a:endParaRPr lang="fr-FR" dirty="0"/>
          </a:p>
          <a:p>
            <a:r>
              <a:rPr lang="fr-FR" dirty="0"/>
              <a:t>Si les photos se chevauchent en partie, le clic droit donne aussi  accès au menu pour mettre la photo sélectionnée en arrière-plan ou au premier  plan.</a:t>
            </a:r>
          </a:p>
          <a:p>
            <a:endParaRPr lang="fr-FR" dirty="0"/>
          </a:p>
          <a:p>
            <a:r>
              <a:rPr lang="fr-FR" dirty="0"/>
              <a:t>Un clic droit en dehors d’une photo permet d’accéder au menu « Mise en forme de l’arrière plan. La couleur (ou la texture) choisie peut être appliquée uniquement à la diapositive sélectionnée ou à l’ensemble des diapositives,</a:t>
            </a:r>
          </a:p>
          <a:p>
            <a:endParaRPr lang="fr-FR" dirty="0"/>
          </a:p>
          <a:p>
            <a:r>
              <a:rPr lang="fr-FR" dirty="0"/>
              <a:t>Le menu « Insertion » permet d’insérer une zone de texte.</a:t>
            </a:r>
          </a:p>
          <a:p>
            <a:endParaRPr lang="fr-FR" dirty="0"/>
          </a:p>
          <a:p>
            <a:r>
              <a:rPr lang="fr-FR" dirty="0"/>
              <a:t>Une nouvelle compression peut alors être effectuée. En effet, une fois les photos mises à leurs dimensions définitives, on peut encore réduire un peu le poids du diaporama en reprenant la procédure déjà indiquée, mais sur une photo dont les dimensions ont été réduites, toujours sans cocher la case « Appliquer à l’image sélectionnée seulement ». </a:t>
            </a:r>
          </a:p>
          <a:p>
            <a:endParaRPr lang="fr-FR" dirty="0"/>
          </a:p>
        </p:txBody>
      </p:sp>
    </p:spTree>
    <p:extLst>
      <p:ext uri="{BB962C8B-B14F-4D97-AF65-F5344CB8AC3E}">
        <p14:creationId xmlns:p14="http://schemas.microsoft.com/office/powerpoint/2010/main" val="229680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ésentation3 - Microsoft PowerPoint utilisation non commerci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58"/>
            <a:ext cx="5832560" cy="6858000"/>
          </a:xfrm>
          <a:prstGeom prst="rect">
            <a:avLst/>
          </a:prstGeom>
        </p:spPr>
      </p:pic>
      <p:sp>
        <p:nvSpPr>
          <p:cNvPr id="3" name="ZoneTexte 2"/>
          <p:cNvSpPr txBox="1"/>
          <p:nvPr/>
        </p:nvSpPr>
        <p:spPr>
          <a:xfrm>
            <a:off x="6012161" y="692696"/>
            <a:ext cx="2952328" cy="1200329"/>
          </a:xfrm>
          <a:prstGeom prst="rect">
            <a:avLst/>
          </a:prstGeom>
          <a:noFill/>
        </p:spPr>
        <p:txBody>
          <a:bodyPr wrap="square" rtlCol="0">
            <a:spAutoFit/>
          </a:bodyPr>
          <a:lstStyle/>
          <a:p>
            <a:r>
              <a:rPr lang="fr-FR" dirty="0"/>
              <a:t>Deux photos ont été regroupées sur la même diapositive et une texture a été ajoutée en arrière-plan </a:t>
            </a:r>
          </a:p>
        </p:txBody>
      </p:sp>
    </p:spTree>
    <p:extLst>
      <p:ext uri="{BB962C8B-B14F-4D97-AF65-F5344CB8AC3E}">
        <p14:creationId xmlns:p14="http://schemas.microsoft.com/office/powerpoint/2010/main" val="22968093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701</Words>
  <Application>Microsoft Office PowerPoint</Application>
  <PresentationFormat>Affichage à l'écran (4:3)</PresentationFormat>
  <Paragraphs>38</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charles</dc:creator>
  <cp:lastModifiedBy>Charles Lilin</cp:lastModifiedBy>
  <cp:revision>14</cp:revision>
  <cp:lastPrinted>2012-04-20T18:48:33Z</cp:lastPrinted>
  <dcterms:created xsi:type="dcterms:W3CDTF">2011-12-13T09:34:42Z</dcterms:created>
  <dcterms:modified xsi:type="dcterms:W3CDTF">2025-05-11T13:47:30Z</dcterms:modified>
</cp:coreProperties>
</file>